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81D20-4924-0995-B579-0F1BC1D2E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E08B38-7CB5-4228-4ACB-A4696F78B0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4B9B4D-40B4-CE77-D674-F88E5858C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5890B-C5D0-CB42-AF59-2342B8A6D793}" type="datetimeFigureOut">
              <a:rPr lang="en-US" smtClean="0"/>
              <a:t>7/18/25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A05DFC-F329-5FD8-FCAD-946D3F798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D5113-B4C0-4F05-61E4-061E68123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9029-F6C4-AF4C-B7AF-69E9FBB5C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510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F6F5E-DB5D-9E3F-597B-273D2A6D1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E846A3-351E-9A53-948B-3E89F29264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D8C67-57D7-9354-9FBD-235B5C4BB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5890B-C5D0-CB42-AF59-2342B8A6D793}" type="datetimeFigureOut">
              <a:rPr lang="en-US" smtClean="0"/>
              <a:t>7/18/25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6CF8C1-0562-269A-6D17-9BC171C55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A4794C-5398-0595-F45E-96A71FDB7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9029-F6C4-AF4C-B7AF-69E9FBB5C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044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ECB6CF-A5DA-4A86-1D0C-FA86C91F44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8CD8A7-E01E-3800-E00A-8815704032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463763-6533-B23F-C811-C179987F6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5890B-C5D0-CB42-AF59-2342B8A6D793}" type="datetimeFigureOut">
              <a:rPr lang="en-US" smtClean="0"/>
              <a:t>7/18/25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8A3C5-2BED-5F21-060F-5BEDBFC9A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C0C78A-7652-B0A6-5770-C9B050AE9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9029-F6C4-AF4C-B7AF-69E9FBB5C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4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96A6A-842A-483A-F3E3-67DD66FA9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13DF8-5C12-446D-C3F5-39B6B9BC5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1A109-CA3A-A9B6-BB48-C9B5E672F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5890B-C5D0-CB42-AF59-2342B8A6D793}" type="datetimeFigureOut">
              <a:rPr lang="en-US" smtClean="0"/>
              <a:t>7/18/25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EE4923-0102-0464-1D70-1EFA61838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8A7FE1-DB16-0300-1FEB-CB7B9633E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9029-F6C4-AF4C-B7AF-69E9FBB5C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137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C448A-D339-8984-5C3B-C2A62F790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5EAD53-D3CF-7ADD-6091-4242C3B348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376495-F3D0-651F-5D4C-B2787F060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5890B-C5D0-CB42-AF59-2342B8A6D793}" type="datetimeFigureOut">
              <a:rPr lang="en-US" smtClean="0"/>
              <a:t>7/18/25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6977D4-5E57-0229-EDB6-9CEA984BF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D4666-A842-E9D6-8CBF-862F3347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9029-F6C4-AF4C-B7AF-69E9FBB5C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350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D1B96-6335-B491-FB43-2EC83A96F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197B3-3687-D4C1-6CCE-4A140701B7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4593E1-1E7F-938F-B7C6-B6352D6E62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7E7DD9-A59F-0C27-6CD2-4D85F76FA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5890B-C5D0-CB42-AF59-2342B8A6D793}" type="datetimeFigureOut">
              <a:rPr lang="en-US" smtClean="0"/>
              <a:t>7/18/25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792411-4BFA-234C-4E58-FDA18C4E4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D44FC9-4D6D-0B62-2D32-C3449B30D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9029-F6C4-AF4C-B7AF-69E9FBB5C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547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FB742-9C67-03E5-26CA-9B3C26E35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DECF04-28D1-6D1B-7FF6-86A73046E9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5E63B4-511A-0A2A-74FE-77D1076757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FF7E27-1CE5-3480-4017-ABEBA0835C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38161C-A420-C7B4-2CF6-0405A1BDF9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D72245-4381-AE7E-7C55-888D58A95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5890B-C5D0-CB42-AF59-2342B8A6D793}" type="datetimeFigureOut">
              <a:rPr lang="en-US" smtClean="0"/>
              <a:t>7/18/25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EF8746-FD73-9E4F-EC4B-B4E6A26F1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1AC83B-093F-9373-3BF8-148AF8E98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9029-F6C4-AF4C-B7AF-69E9FBB5C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840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CEA4C-4FAC-D65D-0FF0-07B001452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4CBFD5-7C59-0F4A-FA2F-6CB0975D5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5890B-C5D0-CB42-AF59-2342B8A6D793}" type="datetimeFigureOut">
              <a:rPr lang="en-US" smtClean="0"/>
              <a:t>7/18/25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D06360-F519-B57C-06A4-61854AE0E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699801-6B18-26F4-E76F-3958D7C9D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9029-F6C4-AF4C-B7AF-69E9FBB5C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043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844987-674F-81D0-D675-6B75024C9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5890B-C5D0-CB42-AF59-2342B8A6D793}" type="datetimeFigureOut">
              <a:rPr lang="en-US" smtClean="0"/>
              <a:t>7/18/25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F89087-2B0A-C3D2-E899-7C6161755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0F540D-3599-BADE-04F3-DE2DDA83C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9029-F6C4-AF4C-B7AF-69E9FBB5C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650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F89A8-8579-6646-3538-EA6D78157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F2789-7B1A-3909-082C-27E014822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F487FE-2F0F-4C27-9575-40045639B7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627433-74B9-F583-7D3B-0CA1E1407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5890B-C5D0-CB42-AF59-2342B8A6D793}" type="datetimeFigureOut">
              <a:rPr lang="en-US" smtClean="0"/>
              <a:t>7/18/25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0B922F-3CBF-1D41-7632-F30AC78CF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64E8FF-8159-EB69-A1E9-1D21A05A4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9029-F6C4-AF4C-B7AF-69E9FBB5C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28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FB895-E65C-316A-F75F-2D89BA5D9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1AF35A-FE03-6605-D8A9-1C3CAD439D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966532-B5DA-8D5A-0401-C81111FF0C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84BFB1-7FA4-8C78-2FDE-99D8E4ACD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5890B-C5D0-CB42-AF59-2342B8A6D793}" type="datetimeFigureOut">
              <a:rPr lang="en-US" smtClean="0"/>
              <a:t>7/18/25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0569AD-806F-1B31-1514-B2CCA56BC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03C2D4-9F83-4376-2E7F-00C656A25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9029-F6C4-AF4C-B7AF-69E9FBB5C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2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892547-19E2-BD5E-F116-F095B4556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7937E4-367B-8C87-FEDF-E528883CE6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C97AFD-46C7-9234-A02B-06A511DC60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55890B-C5D0-CB42-AF59-2342B8A6D793}" type="datetimeFigureOut">
              <a:rPr lang="en-US" smtClean="0"/>
              <a:t>7/18/25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5AADDF-BE93-5B43-52DD-3294B0F49E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9882EC-AD97-F285-B1E9-B92D710ECF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4D9029-F6C4-AF4C-B7AF-69E9FBB5C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296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and white photo of a person holding sharp spikes&#10;&#10;AI-generated content may be incorrect.">
            <a:extLst>
              <a:ext uri="{FF2B5EF4-FFF2-40B4-BE49-F238E27FC236}">
                <a16:creationId xmlns:a16="http://schemas.microsoft.com/office/drawing/2014/main" id="{28D4FBFF-12CE-54AC-AB3A-EA1D1F142A9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786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lass with a drink in it&#10;&#10;AI-generated content may be incorrect.">
            <a:extLst>
              <a:ext uri="{FF2B5EF4-FFF2-40B4-BE49-F238E27FC236}">
                <a16:creationId xmlns:a16="http://schemas.microsoft.com/office/drawing/2014/main" id="{3D9A3738-A54A-9B0E-4344-0013D871CE3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536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ith a skeleton&#10;&#10;AI-generated content may be incorrect.">
            <a:extLst>
              <a:ext uri="{FF2B5EF4-FFF2-40B4-BE49-F238E27FC236}">
                <a16:creationId xmlns:a16="http://schemas.microsoft.com/office/drawing/2014/main" id="{8DB98FCA-4BA5-098C-8770-ED5D29B764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641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dress and a necklace&#10;&#10;AI-generated content may be incorrect.">
            <a:extLst>
              <a:ext uri="{FF2B5EF4-FFF2-40B4-BE49-F238E27FC236}">
                <a16:creationId xmlns:a16="http://schemas.microsoft.com/office/drawing/2014/main" id="{15C63768-A104-D342-B84D-D4870969B80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586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white photo of a person's figure&#10;&#10;AI-generated content may be incorrect.">
            <a:extLst>
              <a:ext uri="{FF2B5EF4-FFF2-40B4-BE49-F238E27FC236}">
                <a16:creationId xmlns:a16="http://schemas.microsoft.com/office/drawing/2014/main" id="{10A4F1D8-427C-CD59-ABDA-2CA0D4902C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07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lack and white photo&#10;&#10;AI-generated content may be incorrect.">
            <a:extLst>
              <a:ext uri="{FF2B5EF4-FFF2-40B4-BE49-F238E27FC236}">
                <a16:creationId xmlns:a16="http://schemas.microsoft.com/office/drawing/2014/main" id="{9FB2EAEE-FC0E-61D2-59F6-5574DAB64BE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585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tall tower&#10;&#10;AI-generated content may be incorrect.">
            <a:extLst>
              <a:ext uri="{FF2B5EF4-FFF2-40B4-BE49-F238E27FC236}">
                <a16:creationId xmlns:a16="http://schemas.microsoft.com/office/drawing/2014/main" id="{D4466C79-2030-0C13-F039-1AD81F5A048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289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drawing&#10;&#10;AI-generated content may be incorrect.">
            <a:extLst>
              <a:ext uri="{FF2B5EF4-FFF2-40B4-BE49-F238E27FC236}">
                <a16:creationId xmlns:a16="http://schemas.microsoft.com/office/drawing/2014/main" id="{8042A87C-4A46-843C-CAEA-AE83A04ED78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785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actus&#10;&#10;AI-generated content may be incorrect.">
            <a:extLst>
              <a:ext uri="{FF2B5EF4-FFF2-40B4-BE49-F238E27FC236}">
                <a16:creationId xmlns:a16="http://schemas.microsoft.com/office/drawing/2014/main" id="{C819AACF-BD05-229D-8C2D-CBE62E90A46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3709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machine&#10;&#10;AI-generated content may be incorrect.">
            <a:extLst>
              <a:ext uri="{FF2B5EF4-FFF2-40B4-BE49-F238E27FC236}">
                <a16:creationId xmlns:a16="http://schemas.microsoft.com/office/drawing/2014/main" id="{5A1F2FAE-914B-BD0F-EE48-C2804869344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9539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white photo of apples on a metal surface&#10;&#10;AI-generated content may be incorrect.">
            <a:extLst>
              <a:ext uri="{FF2B5EF4-FFF2-40B4-BE49-F238E27FC236}">
                <a16:creationId xmlns:a16="http://schemas.microsoft.com/office/drawing/2014/main" id="{5DCC4CA3-09E4-DD84-F8E6-8FDF39BCE43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94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ertificate&#10;&#10;AI-generated content may be incorrect.">
            <a:extLst>
              <a:ext uri="{FF2B5EF4-FFF2-40B4-BE49-F238E27FC236}">
                <a16:creationId xmlns:a16="http://schemas.microsoft.com/office/drawing/2014/main" id="{05C22AFF-5CD4-2870-06D1-06C5EB67567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0753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still life&#10;&#10;AI-generated content may be incorrect.">
            <a:extLst>
              <a:ext uri="{FF2B5EF4-FFF2-40B4-BE49-F238E27FC236}">
                <a16:creationId xmlns:a16="http://schemas.microsoft.com/office/drawing/2014/main" id="{08B9D2F5-9781-3D09-FAE0-CBF69C5568E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686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leaning against a wall&#10;&#10;AI-generated content may be incorrect.">
            <a:extLst>
              <a:ext uri="{FF2B5EF4-FFF2-40B4-BE49-F238E27FC236}">
                <a16:creationId xmlns:a16="http://schemas.microsoft.com/office/drawing/2014/main" id="{B61B033B-53B5-2D4E-3DE9-3D957FB4489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4191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the water&#10;&#10;AI-generated content may be incorrect.">
            <a:extLst>
              <a:ext uri="{FF2B5EF4-FFF2-40B4-BE49-F238E27FC236}">
                <a16:creationId xmlns:a16="http://schemas.microsoft.com/office/drawing/2014/main" id="{F8A2669C-E444-7AED-30D6-312D70621BE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0513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lying down with a glass of wine&#10;&#10;AI-generated content may be incorrect.">
            <a:extLst>
              <a:ext uri="{FF2B5EF4-FFF2-40B4-BE49-F238E27FC236}">
                <a16:creationId xmlns:a16="http://schemas.microsoft.com/office/drawing/2014/main" id="{D339F428-40CC-046D-2F3E-B3E142D7A2D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0285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person jumping&#10;&#10;AI-generated content may be incorrect.">
            <a:extLst>
              <a:ext uri="{FF2B5EF4-FFF2-40B4-BE49-F238E27FC236}">
                <a16:creationId xmlns:a16="http://schemas.microsoft.com/office/drawing/2014/main" id="{B5D9E47F-97CD-4A33-A09D-43E15C28558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0448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on a street&#10;&#10;AI-generated content may be incorrect.">
            <a:extLst>
              <a:ext uri="{FF2B5EF4-FFF2-40B4-BE49-F238E27FC236}">
                <a16:creationId xmlns:a16="http://schemas.microsoft.com/office/drawing/2014/main" id="{573CDAAB-0E9D-A157-19E9-AE8014EACD5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3457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ree with a leaf&#10;&#10;AI-generated content may be incorrect.">
            <a:extLst>
              <a:ext uri="{FF2B5EF4-FFF2-40B4-BE49-F238E27FC236}">
                <a16:creationId xmlns:a16="http://schemas.microsoft.com/office/drawing/2014/main" id="{EB186DDB-F2CB-596E-B577-856E9BD814A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3251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hands holding a hole&#10;&#10;AI-generated content may be incorrect.">
            <a:extLst>
              <a:ext uri="{FF2B5EF4-FFF2-40B4-BE49-F238E27FC236}">
                <a16:creationId xmlns:a16="http://schemas.microsoft.com/office/drawing/2014/main" id="{D4704AE3-9AA7-3313-D5B6-D4A9DAE01A6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3152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view of a city from a window&#10;&#10;AI-generated content may be incorrect.">
            <a:extLst>
              <a:ext uri="{FF2B5EF4-FFF2-40B4-BE49-F238E27FC236}">
                <a16:creationId xmlns:a16="http://schemas.microsoft.com/office/drawing/2014/main" id="{A174D9F1-E630-6AA8-6711-9CE09C99073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233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plant&#10;&#10;AI-generated content may be incorrect.">
            <a:extLst>
              <a:ext uri="{FF2B5EF4-FFF2-40B4-BE49-F238E27FC236}">
                <a16:creationId xmlns:a16="http://schemas.microsoft.com/office/drawing/2014/main" id="{F645D127-1F65-0F95-3EF7-715CDD86ED5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585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white photo of a street&#10;&#10;AI-generated content may be incorrect.">
            <a:extLst>
              <a:ext uri="{FF2B5EF4-FFF2-40B4-BE49-F238E27FC236}">
                <a16:creationId xmlns:a16="http://schemas.microsoft.com/office/drawing/2014/main" id="{14428520-E637-160E-64E4-B4961B25FB4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805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ridge&#10;&#10;AI-generated content may be incorrect.">
            <a:extLst>
              <a:ext uri="{FF2B5EF4-FFF2-40B4-BE49-F238E27FC236}">
                <a16:creationId xmlns:a16="http://schemas.microsoft.com/office/drawing/2014/main" id="{B4EC121E-28DC-3563-6A98-42A77C59DF1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159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white photo of a glass structure&#10;&#10;AI-generated content may be incorrect.">
            <a:extLst>
              <a:ext uri="{FF2B5EF4-FFF2-40B4-BE49-F238E27FC236}">
                <a16:creationId xmlns:a16="http://schemas.microsoft.com/office/drawing/2014/main" id="{1482536D-E628-EAB1-FC2E-1BDB41009FB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188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jumping in the air&#10;&#10;AI-generated content may be incorrect.">
            <a:extLst>
              <a:ext uri="{FF2B5EF4-FFF2-40B4-BE49-F238E27FC236}">
                <a16:creationId xmlns:a16="http://schemas.microsoft.com/office/drawing/2014/main" id="{C6310BE4-2680-E0D4-A035-1D213CF4D8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695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trees and a building&#10;&#10;AI-generated content may be incorrect.">
            <a:extLst>
              <a:ext uri="{FF2B5EF4-FFF2-40B4-BE49-F238E27FC236}">
                <a16:creationId xmlns:a16="http://schemas.microsoft.com/office/drawing/2014/main" id="{E70B1BBB-1E01-4ADB-B735-2591FDC0477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918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lack and white photo of a person's face&#10;&#10;AI-generated content may be incorrect.">
            <a:extLst>
              <a:ext uri="{FF2B5EF4-FFF2-40B4-BE49-F238E27FC236}">
                <a16:creationId xmlns:a16="http://schemas.microsoft.com/office/drawing/2014/main" id="{3A66765C-4DE2-554C-D235-1CF4F51FAF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154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Macintosh PowerPoint</Application>
  <PresentationFormat>Widescreen</PresentationFormat>
  <Paragraphs>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Brandon Zhan</dc:creator>
  <cp:lastModifiedBy>Brandon Zhan</cp:lastModifiedBy>
  <cp:revision>4</cp:revision>
  <dcterms:created xsi:type="dcterms:W3CDTF">2025-07-18T18:40:11Z</dcterms:created>
  <dcterms:modified xsi:type="dcterms:W3CDTF">2025-07-18T19:33:23Z</dcterms:modified>
</cp:coreProperties>
</file>